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57" r:id="rId5"/>
    <p:sldId id="259" r:id="rId6"/>
    <p:sldId id="258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B690-2B8E-411A-947B-7A0A6D8855BC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9200-0EAE-4123-8025-4DD60B595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B690-2B8E-411A-947B-7A0A6D8855BC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9200-0EAE-4123-8025-4DD60B595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B690-2B8E-411A-947B-7A0A6D8855BC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9200-0EAE-4123-8025-4DD60B595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B690-2B8E-411A-947B-7A0A6D8855BC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9200-0EAE-4123-8025-4DD60B595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B690-2B8E-411A-947B-7A0A6D8855BC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9200-0EAE-4123-8025-4DD60B595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B690-2B8E-411A-947B-7A0A6D8855BC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9200-0EAE-4123-8025-4DD60B595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B690-2B8E-411A-947B-7A0A6D8855BC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9200-0EAE-4123-8025-4DD60B595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B690-2B8E-411A-947B-7A0A6D8855BC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9200-0EAE-4123-8025-4DD60B595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B690-2B8E-411A-947B-7A0A6D8855BC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9200-0EAE-4123-8025-4DD60B595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B690-2B8E-411A-947B-7A0A6D8855BC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9200-0EAE-4123-8025-4DD60B595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DB690-2B8E-411A-947B-7A0A6D8855BC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9200-0EAE-4123-8025-4DD60B595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DB690-2B8E-411A-947B-7A0A6D8855BC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9200-0EAE-4123-8025-4DD60B595B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Causes of World War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Treaty </a:t>
            </a:r>
          </a:p>
          <a:p>
            <a:pPr algn="ctr"/>
            <a:r>
              <a:rPr lang="en-US" sz="9600" b="1" dirty="0" smtClean="0">
                <a:solidFill>
                  <a:srgbClr val="008000"/>
                </a:solidFill>
              </a:rPr>
              <a:t>Of</a:t>
            </a:r>
          </a:p>
          <a:p>
            <a:pPr algn="ctr"/>
            <a:r>
              <a:rPr lang="en-US" sz="9600" b="1" dirty="0" smtClean="0">
                <a:solidFill>
                  <a:srgbClr val="0000FF"/>
                </a:solidFill>
              </a:rPr>
              <a:t>Versailles</a:t>
            </a:r>
            <a:endParaRPr lang="en-US" sz="9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detenland_19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8001000" cy="5705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schluss_19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33400"/>
            <a:ext cx="7620000" cy="5434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US Foreign Policy During Hitler’s Rise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lvl="1" algn="ctr">
              <a:buNone/>
            </a:pPr>
            <a:r>
              <a:rPr lang="en-US" sz="9200" b="1" dirty="0" smtClean="0">
                <a:solidFill>
                  <a:srgbClr val="0000FF"/>
                </a:solidFill>
              </a:rPr>
              <a:t>Neutrality</a:t>
            </a:r>
          </a:p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No Trading w/nations at war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 Foreign Policy Changes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September 1, 1939 Hitler invades Poland and begins WW2 in Europe.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US will trade w/ nations at war </a:t>
            </a:r>
            <a:r>
              <a:rPr lang="en-US" b="1" smtClean="0">
                <a:solidFill>
                  <a:srgbClr val="0000FF"/>
                </a:solidFill>
              </a:rPr>
              <a:t>if they </a:t>
            </a:r>
            <a:r>
              <a:rPr lang="en-US" b="1" dirty="0" smtClean="0">
                <a:solidFill>
                  <a:srgbClr val="008000"/>
                </a:solidFill>
              </a:rPr>
              <a:t>give </a:t>
            </a:r>
            <a:r>
              <a:rPr lang="en-US" b="1" u="sng" dirty="0" smtClean="0">
                <a:solidFill>
                  <a:srgbClr val="008000"/>
                </a:solidFill>
              </a:rPr>
              <a:t>cash and carry </a:t>
            </a:r>
            <a:r>
              <a:rPr lang="en-US" b="1" dirty="0" smtClean="0">
                <a:solidFill>
                  <a:srgbClr val="008000"/>
                </a:solidFill>
              </a:rPr>
              <a:t>supplies themselves.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Britain left to fight Hitler themselves the US </a:t>
            </a:r>
            <a:r>
              <a:rPr lang="en-US" b="1" u="sng" dirty="0" smtClean="0">
                <a:solidFill>
                  <a:srgbClr val="FF0000"/>
                </a:solidFill>
              </a:rPr>
              <a:t>lends and leases </a:t>
            </a:r>
            <a:r>
              <a:rPr lang="en-US" b="1" dirty="0" smtClean="0">
                <a:solidFill>
                  <a:srgbClr val="FF0000"/>
                </a:solidFill>
              </a:rPr>
              <a:t>them war supplies-</a:t>
            </a:r>
            <a:r>
              <a:rPr lang="en-US" b="1" u="sng" dirty="0" smtClean="0">
                <a:solidFill>
                  <a:srgbClr val="0000FF"/>
                </a:solidFill>
              </a:rPr>
              <a:t>helping but not fighting.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Problems with Japan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0000FF"/>
                </a:solidFill>
              </a:rPr>
              <a:t>U.S.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Japan</a:t>
            </a:r>
            <a:r>
              <a:rPr lang="en-US" b="1" dirty="0" smtClean="0"/>
              <a:t> had been </a:t>
            </a:r>
            <a:r>
              <a:rPr lang="en-US" b="1" dirty="0" smtClean="0">
                <a:solidFill>
                  <a:srgbClr val="0000FF"/>
                </a:solidFill>
              </a:rPr>
              <a:t>competing</a:t>
            </a:r>
            <a:r>
              <a:rPr lang="en-US" b="1" dirty="0" smtClean="0"/>
              <a:t> for </a:t>
            </a:r>
            <a:r>
              <a:rPr lang="en-US" b="1" dirty="0" smtClean="0">
                <a:solidFill>
                  <a:srgbClr val="008000"/>
                </a:solidFill>
              </a:rPr>
              <a:t>trading rights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resources </a:t>
            </a:r>
            <a:r>
              <a:rPr lang="en-US" b="1" dirty="0" smtClean="0"/>
              <a:t> in the </a:t>
            </a:r>
            <a:r>
              <a:rPr lang="en-US" b="1" dirty="0" smtClean="0">
                <a:solidFill>
                  <a:srgbClr val="008000"/>
                </a:solidFill>
              </a:rPr>
              <a:t>South Pacific. 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Japan </a:t>
            </a:r>
            <a:r>
              <a:rPr lang="en-US" b="1" dirty="0" smtClean="0"/>
              <a:t>imported much of its </a:t>
            </a:r>
            <a:r>
              <a:rPr lang="en-US" b="1" dirty="0" smtClean="0">
                <a:solidFill>
                  <a:srgbClr val="0000FF"/>
                </a:solidFill>
              </a:rPr>
              <a:t>steel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008000"/>
                </a:solidFill>
              </a:rPr>
              <a:t>oil </a:t>
            </a:r>
            <a:r>
              <a:rPr lang="en-US" b="1" dirty="0" smtClean="0"/>
              <a:t>from the </a:t>
            </a:r>
            <a:r>
              <a:rPr lang="en-US" b="1" dirty="0" smtClean="0">
                <a:solidFill>
                  <a:srgbClr val="0000FF"/>
                </a:solidFill>
              </a:rPr>
              <a:t>U.S.</a:t>
            </a:r>
          </a:p>
          <a:p>
            <a:r>
              <a:rPr lang="en-US" b="1" dirty="0" smtClean="0"/>
              <a:t>The US  </a:t>
            </a:r>
            <a:r>
              <a:rPr lang="en-US" b="1" dirty="0" smtClean="0">
                <a:solidFill>
                  <a:srgbClr val="008000"/>
                </a:solidFill>
              </a:rPr>
              <a:t>cut these supplies(</a:t>
            </a:r>
            <a:r>
              <a:rPr lang="en-US" b="1" dirty="0" smtClean="0">
                <a:solidFill>
                  <a:srgbClr val="FF0000"/>
                </a:solidFill>
              </a:rPr>
              <a:t>Embargo</a:t>
            </a:r>
            <a:r>
              <a:rPr lang="en-US" b="1" dirty="0" smtClean="0">
                <a:solidFill>
                  <a:srgbClr val="008000"/>
                </a:solidFill>
              </a:rPr>
              <a:t>) </a:t>
            </a:r>
            <a:r>
              <a:rPr lang="en-US" b="1" dirty="0" smtClean="0"/>
              <a:t>off to Japan as a protest to the Japanese invasion of China- also </a:t>
            </a:r>
            <a:r>
              <a:rPr lang="en-US" b="1" dirty="0" smtClean="0">
                <a:solidFill>
                  <a:srgbClr val="0000FF"/>
                </a:solidFill>
              </a:rPr>
              <a:t>sinking of USS Panay-</a:t>
            </a:r>
            <a:r>
              <a:rPr lang="en-US" b="1" dirty="0" smtClean="0">
                <a:solidFill>
                  <a:srgbClr val="008000"/>
                </a:solidFill>
              </a:rPr>
              <a:t>1940/1936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1409700" cy="885825"/>
          </a:xfrm>
          <a:prstGeom prst="rect">
            <a:avLst/>
          </a:prstGeom>
        </p:spPr>
      </p:pic>
      <p:pic>
        <p:nvPicPr>
          <p:cNvPr id="6" name="Picture 5" descr="japanese-flag100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304800"/>
            <a:ext cx="1514474" cy="997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-japa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304800"/>
            <a:ext cx="7326259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-5_Pana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7951304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tacked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400"/>
            <a:ext cx="6400800" cy="6099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Japan Forces U.S. into War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December 7, 1941- </a:t>
            </a:r>
            <a:r>
              <a:rPr lang="en-US" b="1" dirty="0" smtClean="0"/>
              <a:t>Japan attacks </a:t>
            </a:r>
            <a:r>
              <a:rPr lang="en-US" b="1" dirty="0" smtClean="0">
                <a:solidFill>
                  <a:srgbClr val="0000FF"/>
                </a:solidFill>
              </a:rPr>
              <a:t>U.S. Naval base in </a:t>
            </a:r>
            <a:r>
              <a:rPr lang="en-US" b="1" dirty="0" smtClean="0">
                <a:solidFill>
                  <a:srgbClr val="008000"/>
                </a:solidFill>
              </a:rPr>
              <a:t>Pearl Harbor, Hawaii- </a:t>
            </a:r>
            <a:r>
              <a:rPr lang="en-US" b="1" dirty="0" smtClean="0"/>
              <a:t>Why?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They hoped to destroy enough U.S. ships allowing Japan to take over areas that had oil in the South Pacific.</a:t>
            </a:r>
          </a:p>
          <a:p>
            <a:r>
              <a:rPr lang="en-US" b="1" dirty="0" smtClean="0"/>
              <a:t>2,403 U.S. service men are killed-</a:t>
            </a:r>
            <a:endParaRPr lang="en-US" b="1" dirty="0" smtClean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rgbClr val="008000"/>
                </a:solidFill>
              </a:rPr>
              <a:t>FDR declares war the next day- </a:t>
            </a:r>
            <a:r>
              <a:rPr lang="en-US" b="1" dirty="0" smtClean="0">
                <a:solidFill>
                  <a:srgbClr val="FF0000"/>
                </a:solidFill>
              </a:rPr>
              <a:t>“A day that will live in infamy”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The U.S. was officially in WW2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228600"/>
            <a:ext cx="1295400" cy="814001"/>
          </a:xfrm>
          <a:prstGeom prst="rect">
            <a:avLst/>
          </a:prstGeom>
        </p:spPr>
      </p:pic>
      <p:pic>
        <p:nvPicPr>
          <p:cNvPr id="5" name="Picture 4" descr="japanese-flag100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28600"/>
            <a:ext cx="1371600" cy="903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ttleship row.bmp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66800" y="228600"/>
            <a:ext cx="6553200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Causes of World War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008000"/>
                </a:solidFill>
              </a:rPr>
              <a:t>Rise of</a:t>
            </a:r>
            <a:endParaRPr lang="en-US" sz="80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8000" b="1" dirty="0" smtClean="0">
                <a:solidFill>
                  <a:srgbClr val="0000FF"/>
                </a:solidFill>
              </a:rPr>
              <a:t>Totalitarian</a:t>
            </a:r>
          </a:p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Dictators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stPearlHarb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09600"/>
            <a:ext cx="7620000" cy="603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Causes of World War 2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adolf_hitl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1219200"/>
            <a:ext cx="38100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Causes of World War 2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Hideki_Toj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371600"/>
            <a:ext cx="396240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Causes of World War 2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Mussolin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6250" y="1600200"/>
            <a:ext cx="32315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Causes of World War 2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82386-x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1295400"/>
            <a:ext cx="4038600" cy="52210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Causes of World War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b="1" dirty="0" smtClean="0"/>
              <a:t>These dictators </a:t>
            </a:r>
            <a:r>
              <a:rPr lang="en-US" b="1" dirty="0" smtClean="0">
                <a:solidFill>
                  <a:srgbClr val="008000"/>
                </a:solidFill>
              </a:rPr>
              <a:t>promised to get their nations out of the depression.</a:t>
            </a:r>
          </a:p>
          <a:p>
            <a:r>
              <a:rPr lang="en-US" b="1" dirty="0" smtClean="0"/>
              <a:t>They would do this by </a:t>
            </a:r>
            <a:r>
              <a:rPr lang="en-US" b="1" dirty="0" smtClean="0">
                <a:solidFill>
                  <a:srgbClr val="FF0000"/>
                </a:solidFill>
              </a:rPr>
              <a:t>putting people back to work building strong militaries.</a:t>
            </a:r>
          </a:p>
          <a:p>
            <a:r>
              <a:rPr lang="en-US" b="1" dirty="0" smtClean="0"/>
              <a:t>These nations would need to take over areas that had resources every industrial nation needs</a:t>
            </a:r>
          </a:p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steel, </a:t>
            </a:r>
            <a:r>
              <a:rPr lang="en-US" b="1" dirty="0" smtClean="0">
                <a:solidFill>
                  <a:srgbClr val="0000FF"/>
                </a:solidFill>
              </a:rPr>
              <a:t>rubber, </a:t>
            </a:r>
            <a:r>
              <a:rPr lang="en-US" sz="6000" b="1" dirty="0" smtClean="0">
                <a:solidFill>
                  <a:srgbClr val="008000"/>
                </a:solidFill>
              </a:rPr>
              <a:t>OIL.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Appeasement at Munich Conference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8000"/>
                </a:solidFill>
              </a:rPr>
              <a:t>“Peace in our time”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3" descr="peace_4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199" y="1447800"/>
            <a:ext cx="3908407" cy="50292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Hitler is allowed to keep the areas he conquered-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Rhineland,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</a:rPr>
              <a:t>Sudatenland</a:t>
            </a:r>
            <a:r>
              <a:rPr lang="en-US" b="1" dirty="0" smtClean="0">
                <a:solidFill>
                  <a:srgbClr val="008000"/>
                </a:solidFill>
              </a:rPr>
              <a:t>, </a:t>
            </a:r>
            <a:r>
              <a:rPr lang="en-US" b="1" dirty="0" smtClean="0"/>
              <a:t>by the British and French because they feared another war. 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1938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hinel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8305800" cy="6456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313</Words>
  <Application>Microsoft Office PowerPoint</Application>
  <PresentationFormat>On-screen Show (4:3)</PresentationFormat>
  <Paragraphs>38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Causes of World War 2</vt:lpstr>
      <vt:lpstr>Causes of World War 2</vt:lpstr>
      <vt:lpstr>Causes of World War 2</vt:lpstr>
      <vt:lpstr>Causes of World War 2</vt:lpstr>
      <vt:lpstr>Causes of World War 2</vt:lpstr>
      <vt:lpstr>Causes of World War 2</vt:lpstr>
      <vt:lpstr>Causes of World War 2</vt:lpstr>
      <vt:lpstr>Appeasement at Munich Conference  “Peace in our time”</vt:lpstr>
      <vt:lpstr>Slide 9</vt:lpstr>
      <vt:lpstr>Slide 10</vt:lpstr>
      <vt:lpstr>Slide 11</vt:lpstr>
      <vt:lpstr>US Foreign Policy During Hitler’s Rise</vt:lpstr>
      <vt:lpstr>US Foreign Policy Changes</vt:lpstr>
      <vt:lpstr>Problems with Japan</vt:lpstr>
      <vt:lpstr>Slide 15</vt:lpstr>
      <vt:lpstr>Slide 16</vt:lpstr>
      <vt:lpstr>Slide 17</vt:lpstr>
      <vt:lpstr>Japan Forces U.S. into War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World War 2</dc:title>
  <dc:creator>scott</dc:creator>
  <cp:lastModifiedBy>scott</cp:lastModifiedBy>
  <cp:revision>53</cp:revision>
  <dcterms:created xsi:type="dcterms:W3CDTF">2009-03-16T19:50:14Z</dcterms:created>
  <dcterms:modified xsi:type="dcterms:W3CDTF">2009-03-30T13:21:09Z</dcterms:modified>
</cp:coreProperties>
</file>